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4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 rtl="0" saveSubsetFonts="0" serverZoom="0" showSpecialPlsOnTitleSld="1">
  <p:sldMasterIdLst>
    <p:sldMasterId id="2147483756" r:id="rId1"/>
    <p:sldMasterId id="2147483757" r:id="rId2"/>
  </p:sldMasterIdLst>
  <p:notesMasterIdLst>
    <p:notesMasterId r:id="rId3"/>
  </p:notesMasterIdLst>
  <p:sldIdLst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39" r:id="rId18"/>
    <p:sldId id="440" r:id="rId19"/>
    <p:sldId id="441" r:id="rId20"/>
  </p:sldIdLst>
  <p:sldSz type="screen4x3" cy="6858000" cx="9144000"/>
  <p:notesSz cx="6858000" cy="9144000"/>
  <p:defaultTextStyle>
    <a:lvl1pPr algn="l" fontAlgn="base" indent="0" latinLnBrk="1" mar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rgbClr val="000000"/>
        </a:solidFill>
        <a:latin typeface="Arial" pitchFamily="0" charset="0"/>
        <a:sym typeface="Arial" pitchFamily="0" charset="0"/>
      </a:defRPr>
    </a:lvl1pPr>
    <a:lvl2pPr algn="l" fontAlgn="base" indent="0" latinLnBrk="1" marL="45720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rgbClr val="000000"/>
        </a:solidFill>
        <a:latin typeface="Arial" pitchFamily="0" charset="0"/>
        <a:sym typeface="Arial" pitchFamily="0" charset="0"/>
      </a:defRPr>
    </a:lvl2pPr>
    <a:lvl3pPr algn="l" fontAlgn="base" indent="0" latinLnBrk="1" marL="91440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rgbClr val="000000"/>
        </a:solidFill>
        <a:latin typeface="Arial" pitchFamily="0" charset="0"/>
        <a:sym typeface="Arial" pitchFamily="0" charset="0"/>
      </a:defRPr>
    </a:lvl3pPr>
    <a:lvl4pPr algn="l" fontAlgn="base" indent="0" latinLnBrk="1" marL="137160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rgbClr val="000000"/>
        </a:solidFill>
        <a:latin typeface="Arial" pitchFamily="0" charset="0"/>
        <a:sym typeface="Arial" pitchFamily="0" charset="0"/>
      </a:defRPr>
    </a:lvl4pPr>
    <a:lvl5pPr algn="l" fontAlgn="base" indent="0" latinLnBrk="1" marL="182880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rgbClr val="000000"/>
        </a:solidFill>
        <a:latin typeface="Arial" pitchFamily="0" charset="0"/>
        <a:sym typeface="Arial" pitchFamily="0" charset="0"/>
      </a:defRPr>
    </a:lvl5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View">
  <p:normalViewPr showOutlineIcons="1" snapVertSplitter="0" vertBarState="restored" horzBarState="restored" preferSingleView="0">
    <p:restoredLeft sz="15620" autoAdjust="0"/>
    <p:restoredTop sz="94660" autoAdjust="0"/>
  </p:normalViewPr>
  <p:slideViewPr>
    <p:cSldViewPr showGuides="0" snapToGrid="1" snapToObjects="0">
      <p:cViewPr>
        <p:scale>
          <a:sx n="75" d="100"/>
          <a:sy n="75" d="100"/>
        </p:scale>
        <p:origin x="0" y="0"/>
      </p:cViewPr>
      <p:guideLst>
        <p:guide orient="horz" pos="2160"/>
        <p:guide orient="vert" pos="2880"/>
      </p:guideLst>
    </p:cSldViewPr>
  </p:slideViewPr>
  <p:gridSpacing cx="0" cy="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tableStyles" Target="tableStyle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4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9" name=""/>
          <p:cNvSpPr/>
          <p:nvPr>
            <p:ph type="hdr" sz="quarter" idx="0"/>
          </p:nvPr>
        </p:nvSpPr>
        <p:spPr>
          <a:xfrm rot="0">
            <a:off x="0" y="0"/>
            <a:ext cx="3076575" cy="512762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algn="l" lvl="0"/>
            <a:endParaRPr altLang="en-US" sz="1100" lang="en-US"/>
          </a:p>
        </p:txBody>
      </p:sp>
      <p:sp>
        <p:nvSpPr>
          <p:cNvPr id="1048680" name=""/>
          <p:cNvSpPr/>
          <p:nvPr>
            <p:ph type="dt" sz="full" idx="1"/>
          </p:nvPr>
        </p:nvSpPr>
        <p:spPr>
          <a:xfrm rot="0">
            <a:off x="4021137" y="0"/>
            <a:ext cx="3076575" cy="512762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algn="r" lvl="0"/>
            <a:endParaRPr altLang="en-US" sz="1100" lang="en-US"/>
          </a:p>
        </p:txBody>
      </p:sp>
      <p:sp>
        <p:nvSpPr>
          <p:cNvPr id="1048681" name=""/>
          <p:cNvSpPr/>
          <p:nvPr>
            <p:ph type="sldImg" sz="full" idx="2"/>
          </p:nvPr>
        </p:nvSpPr>
        <p:spPr>
          <a:xfrm rot="0">
            <a:off x="990600" y="766762"/>
            <a:ext cx="5118100" cy="3838575"/>
          </a:xfrm>
          <a:prstGeom prst="rect"/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/>
          <a:p/>
        </p:txBody>
      </p:sp>
      <p:sp>
        <p:nvSpPr>
          <p:cNvPr id="1048682" name=""/>
          <p:cNvSpPr/>
          <p:nvPr>
            <p:ph type="body" sz="quarter" idx="3"/>
          </p:nvPr>
        </p:nvSpPr>
        <p:spPr>
          <a:xfrm rot="0">
            <a:off x="709612" y="4862512"/>
            <a:ext cx="5680075" cy="4605337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lvl="0"/>
            <a:r>
              <a:rPr altLang="en-US" lang="en-US"/>
              <a:t>Click to edit Master text styles</a:t>
            </a:r>
          </a:p>
          <a:p>
            <a:pPr lvl="1"/>
            <a:r>
              <a:rPr altLang="en-US" lang="en-US"/>
              <a:t>Second level</a:t>
            </a:r>
          </a:p>
          <a:p>
            <a:pPr lvl="2"/>
            <a:r>
              <a:rPr altLang="en-US" lang="en-US"/>
              <a:t>Third level</a:t>
            </a:r>
          </a:p>
          <a:p>
            <a:pPr lvl="3"/>
            <a:r>
              <a:rPr altLang="en-US" lang="en-US"/>
              <a:t>Fourth level</a:t>
            </a:r>
          </a:p>
          <a:p>
            <a:pPr lvl="4"/>
            <a:r>
              <a:rPr altLang="en-US" lang="en-US"/>
              <a:t>Fifth level</a:t>
            </a:r>
          </a:p>
        </p:txBody>
      </p:sp>
      <p:sp>
        <p:nvSpPr>
          <p:cNvPr id="1048683" name=""/>
          <p:cNvSpPr/>
          <p:nvPr>
            <p:ph type="ftr" sz="quarter" idx="4"/>
          </p:nvPr>
        </p:nvSpPr>
        <p:spPr>
          <a:xfrm rot="0">
            <a:off x="0" y="9720262"/>
            <a:ext cx="3076575" cy="512762"/>
          </a:xfrm>
          <a:prstGeom prst="rect"/>
          <a:noFill/>
          <a:ln>
            <a:noFill/>
          </a:ln>
        </p:spPr>
        <p:txBody>
          <a:bodyPr anchor="b" bIns="45745" lIns="91492" rIns="91492" tIns="45745" vert="horz"/>
          <a:p>
            <a:pPr algn="l" lvl="0"/>
            <a:endParaRPr altLang="en-US" sz="1100" lang="en-US"/>
          </a:p>
        </p:txBody>
      </p:sp>
      <p:sp>
        <p:nvSpPr>
          <p:cNvPr id="1048684" name=""/>
          <p:cNvSpPr/>
          <p:nvPr>
            <p:ph type="sldNum" sz="quarter" idx="5"/>
          </p:nvPr>
        </p:nvSpPr>
        <p:spPr>
          <a:xfrm rot="0">
            <a:off x="4021137" y="9720262"/>
            <a:ext cx="3076575" cy="512762"/>
          </a:xfrm>
          <a:prstGeom prst="rect"/>
          <a:noFill/>
          <a:ln>
            <a:noFill/>
          </a:ln>
        </p:spPr>
        <p:txBody>
          <a:bodyPr anchor="b" bIns="45745" lIns="91492" rIns="91492" tIns="45745" vert="horz"/>
          <a:p>
            <a:pPr algn="r" lvl="0"/>
            <a:fld id="{566ABCEB-ACFC-4714-9973-3DA970169C29}" type="slidenum">
              <a:rPr altLang="en-US" sz="1100" lang="en-US"/>
              <a:pPr algn="r" lvl="0"/>
            </a:fld>
            <a:endParaRPr altLang="en-US" sz="1100" lang="en-US"/>
          </a:p>
        </p:txBody>
      </p:sp>
    </p:spTree>
  </p:cSld>
  <p:clrMap accent1="dk1" accent2="dk1" accent3="dk1" accent4="dk1" accent5="dk1" accent6="dk1" bg1="dk1" bg2="dk1" tx1="dk1" tx2="dk1" hlink="dk1" folHlink="dk1"/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7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Образец подзаголовка</a:t>
            </a:r>
            <a:endParaRPr altLang="en-US" lang="zh-CN"/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7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7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Образец подзаголовка</a:t>
            </a:r>
            <a:endParaRPr altLang="en-US" lang="zh-CN"/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4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indent="0" marL="0">
              <a:buNone/>
              <a:defRPr sz="2400"/>
            </a:lvl1pPr>
            <a:lvl2pPr indent="0" marL="457200">
              <a:buNone/>
              <a:defRPr sz="2000"/>
            </a:lvl2pPr>
            <a:lvl3pPr indent="0" marL="914400">
              <a:buNone/>
              <a:defRPr sz="18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8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39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41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42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4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44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4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48" name="Content Placeholder 2"/>
          <p:cNvSpPr>
            <a:spLocks noGrp="1"/>
          </p:cNvSpPr>
          <p:nvPr>
            <p:ph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51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0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9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indent="0" marL="0">
              <a:buNone/>
              <a:defRPr sz="2400"/>
            </a:lvl1pPr>
            <a:lvl2pPr indent="0" marL="457200">
              <a:buNone/>
              <a:defRPr sz="2000"/>
            </a:lvl2pPr>
            <a:lvl3pPr indent="0" marL="914400">
              <a:buNone/>
              <a:defRPr sz="18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6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64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65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67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7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71" name="Content Placeholder 2"/>
          <p:cNvSpPr>
            <a:spLocks noGrp="1"/>
          </p:cNvSpPr>
          <p:nvPr>
            <p:ph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7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74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0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4" Type="http://schemas.openxmlformats.org/officeDocument/2006/relationships/image" Target="../media/image3.png"/><Relationship Id="rId15" Type="http://schemas.openxmlformats.org/officeDocument/2006/relationships/theme" Target="../theme/theme1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image" Target="../media/image4.png"/><Relationship Id="rId13" Type="http://schemas.openxmlformats.org/officeDocument/2006/relationships/image" Target="../media/image5.png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6.gif"/><Relationship Id="rId17" Type="http://schemas.openxmlformats.org/officeDocument/2006/relationships/image" Target="../media/image7.gif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2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rgbClr val="008A00">
                <a:alpha val="100000"/>
              </a:srgbClr>
            </a:gs>
            <a:gs pos="0">
              <a:srgbClr val="008A00">
                <a:alpha val="100000"/>
              </a:srgbClr>
            </a:gs>
            <a:gs pos="100000">
              <a:srgbClr val="99FF66">
                <a:alpha val="100000"/>
              </a:srgbClr>
            </a:gs>
            <a:gs pos="100000">
              <a:srgbClr val="99FF66">
                <a:alpha val="100000"/>
              </a:srgbClr>
            </a:gs>
          </a:gsLst>
          <a:lin ang="0" scaled="1"/>
        </a:gradFill>
      </p:bgPr>
    </p:bg>
    <p:spTree>
      <p:nvGrpSpPr>
        <p:cNvPr id="3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4" name=""/>
          <p:cNvSpPr/>
          <p:nvPr/>
        </p:nvSpPr>
        <p:spPr>
          <a:xfrm rot="0">
            <a:off x="0" y="0"/>
            <a:ext cx="9144000" cy="6858000"/>
          </a:xfrm>
          <a:custGeom>
            <a:avLst/>
            <a:ahLst/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</a:path>
            </a:pathLst>
          </a:custGeom>
          <a:gradFill rotWithShape="1">
            <a:gsLst>
              <a:gs pos="0">
                <a:srgbClr val="BBE0E3">
                  <a:alpha val="39000"/>
                </a:srgbClr>
              </a:gs>
              <a:gs pos="0">
                <a:srgbClr val="BBE0E3">
                  <a:alpha val="39000"/>
                </a:srgbClr>
              </a:gs>
              <a:gs pos="100000">
                <a:srgbClr val="FFFFFF">
                  <a:alpha val="100000"/>
                </a:srgbClr>
              </a:gs>
              <a:gs pos="100000">
                <a:srgbClr val="FFFFFF">
                  <a:alpha val="100000"/>
                </a:srgbClr>
              </a:gs>
            </a:gsLst>
            <a:lin ang="2700000" scaled="1"/>
          </a:gradFill>
          <a:ln>
            <a:noFill/>
          </a:ln>
        </p:spPr>
      </p:sp>
      <p:pic>
        <p:nvPicPr>
          <p:cNvPr id="2097161" name="" descr="123"/>
          <p:cNvPicPr>
            <a:picLocks/>
          </p:cNvPicPr>
          <p:nvPr/>
        </p:nvPicPr>
        <p:blipFill>
          <a:blip xmlns:r="http://schemas.openxmlformats.org/officeDocument/2006/relationships" r:embed="rId12"/>
          <a:srcRect l="0" t="0" r="0" b="0"/>
          <a:stretch>
            <a:fillRect/>
          </a:stretch>
        </p:blipFill>
        <p:spPr>
          <a:xfrm rot="0">
            <a:off x="152400" y="228600"/>
            <a:ext cx="1676400" cy="1163637"/>
          </a:xfrm>
          <a:prstGeom prst="rect"/>
          <a:noFill/>
          <a:ln>
            <a:noFill/>
          </a:ln>
          <a:effectLst>
            <a:outerShdw algn="ctr" dir="2700022" dist="107762" kx="0" sx="100000" sy="100000">
              <a:srgbClr val="808080">
                <a:alpha val="50000"/>
              </a:srgbClr>
            </a:outerShdw>
          </a:effectLst>
        </p:spPr>
      </p:pic>
      <p:pic>
        <p:nvPicPr>
          <p:cNvPr id="2097162" name="" descr="water_2"/>
          <p:cNvPicPr>
            <a:picLocks/>
          </p:cNvPicPr>
          <p:nvPr/>
        </p:nvPicPr>
        <p:blipFill>
          <a:blip xmlns:r="http://schemas.openxmlformats.org/officeDocument/2006/relationships" r:embed="rId13"/>
          <a:srcRect l="0" t="0" r="0" b="0"/>
          <a:stretch>
            <a:fillRect/>
          </a:stretch>
        </p:blipFill>
        <p:spPr>
          <a:xfrm rot="0">
            <a:off x="1295400" y="914400"/>
            <a:ext cx="381000" cy="234950"/>
          </a:xfrm>
          <a:prstGeom prst="rect"/>
          <a:noFill/>
          <a:ln>
            <a:noFill/>
          </a:ln>
        </p:spPr>
      </p:pic>
      <p:sp>
        <p:nvSpPr>
          <p:cNvPr id="1048585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ru-RU" lang="ru-RU"/>
              <a:t>Образец текста</a:t>
            </a:r>
          </a:p>
          <a:p>
            <a:pPr lvl="1"/>
            <a:r>
              <a:rPr altLang="ru-RU" lang="ru-RU"/>
              <a:t>Второй уровень</a:t>
            </a:r>
          </a:p>
          <a:p>
            <a:pPr lvl="2"/>
            <a:r>
              <a:rPr altLang="ru-RU" lang="ru-RU"/>
              <a:t>Третий уровень</a:t>
            </a:r>
          </a:p>
          <a:p>
            <a:pPr lvl="3"/>
            <a:r>
              <a:rPr altLang="ru-RU" lang="ru-RU"/>
              <a:t>Четвертый уровень</a:t>
            </a:r>
          </a:p>
          <a:p>
            <a:pPr lvl="4"/>
            <a:r>
              <a:rPr altLang="ru-RU" lang="ru-RU"/>
              <a:t>Пятый уровень</a:t>
            </a:r>
          </a:p>
        </p:txBody>
      </p:sp>
      <p:sp>
        <p:nvSpPr>
          <p:cNvPr id="1048586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7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8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9" name=""/>
          <p:cNvSpPr/>
          <p:nvPr/>
        </p:nvSpPr>
        <p:spPr>
          <a:xfrm rot="10800000">
            <a:off x="0" y="6629400"/>
            <a:ext cx="9144000" cy="228600"/>
          </a:xfrm>
          <a:custGeom>
            <a:avLst/>
            <a:ahLst/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</a:path>
            </a:pathLst>
          </a:custGeom>
          <a:solidFill>
            <a:srgbClr val="008A00">
              <a:alpha val="100000"/>
            </a:srgbClr>
          </a:solidFill>
          <a:ln>
            <a:noFill/>
          </a:ln>
        </p:spPr>
      </p:sp>
      <p:pic>
        <p:nvPicPr>
          <p:cNvPr id="2097163" name="" descr="butterfly 19"/>
          <p:cNvPicPr>
            <a:picLocks/>
          </p:cNvPicPr>
          <p:nvPr/>
        </p:nvPicPr>
        <p:blipFill>
          <a:blip xmlns:r="http://schemas.openxmlformats.org/officeDocument/2006/relationships" r:embed="rId14"/>
          <a:srcRect l="0" t="0" r="0" b="0"/>
          <a:stretch>
            <a:fillRect/>
          </a:stretch>
        </p:blipFill>
        <p:spPr>
          <a:xfrm rot="629049">
            <a:off x="457200" y="304800"/>
            <a:ext cx="914400" cy="904875"/>
          </a:xfrm>
          <a:prstGeom prst="rect"/>
          <a:noFill/>
          <a:ln>
            <a:noFill/>
          </a:ln>
          <a:effectLst>
            <a:outerShdw algn="ctr" dir="2700022" dist="107762" kx="0" sx="100000" sy="100000">
              <a:srgbClr val="808080">
                <a:alpha val="50000"/>
              </a:srgbClr>
            </a:outerShdw>
          </a:effectLst>
        </p:spPr>
      </p:pic>
      <p:sp>
        <p:nvSpPr>
          <p:cNvPr id="1048590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ru-RU" lang="ru-RU"/>
              <a:t>Образец заголовка</a:t>
            </a:r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765" r:id="rId1"/>
    <p:sldLayoutId id="2147483766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dt="0" ftr="0" hdr="0" sldNum="0"/>
  <p:txStyles>
    <p:titleStyle>
      <a:lvl1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Calibri Light" pitchFamily="0" charset="1"/>
          <a:ea typeface="宋体" pitchFamily="0" charset="-122"/>
        </a:defRPr>
      </a:lvl1pPr>
      <a:lvl2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2pPr>
      <a:lvl3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3pPr>
      <a:lvl4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4pPr>
      <a:lvl5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5pPr>
    </p:titleStyle>
    <p:bodyStyle>
      <a:lvl1pPr algn="l" eaLnBrk="1" fontAlgn="base" hangingPunct="1" indent="-342900" marL="342900">
        <a:spcBef>
          <a:spcPct val="20000"/>
        </a:spcBef>
        <a:spcAft>
          <a:spcPct val="0"/>
        </a:spcAft>
        <a:buFontTx/>
        <a:buChar char="•"/>
        <a:defRPr b="0" sz="3200">
          <a:solidFill>
            <a:srgbClr val="000000"/>
          </a:solidFill>
          <a:latin typeface="Calibri" pitchFamily="0" charset="1"/>
          <a:ea typeface="宋体" pitchFamily="0" charset="-122"/>
        </a:defRPr>
      </a:lvl1pPr>
      <a:lvl2pPr algn="l" eaLnBrk="1" fontAlgn="base" hangingPunct="1" indent="-285750" marL="742950">
        <a:spcBef>
          <a:spcPct val="20000"/>
        </a:spcBef>
        <a:spcAft>
          <a:spcPct val="0"/>
        </a:spcAft>
        <a:buFontTx/>
        <a:buChar char="–"/>
        <a:defRPr b="0" sz="2800">
          <a:solidFill>
            <a:srgbClr val="000000"/>
          </a:solidFill>
          <a:latin typeface="Calibri" pitchFamily="0" charset="1"/>
          <a:ea typeface="宋体" pitchFamily="0" charset="-122"/>
        </a:defRPr>
      </a:lvl2pPr>
      <a:lvl3pPr algn="l" eaLnBrk="1" fontAlgn="base" hangingPunct="1" indent="-228600" marL="1143000">
        <a:spcBef>
          <a:spcPct val="20000"/>
        </a:spcBef>
        <a:spcAft>
          <a:spcPct val="0"/>
        </a:spcAft>
        <a:buFontTx/>
        <a:buChar char="•"/>
        <a:defRPr b="0" sz="2400">
          <a:solidFill>
            <a:srgbClr val="000000"/>
          </a:solidFill>
          <a:latin typeface="Calibri" pitchFamily="0" charset="1"/>
          <a:ea typeface="宋体" pitchFamily="0" charset="-122"/>
        </a:defRPr>
      </a:lvl3pPr>
      <a:lvl4pPr algn="l" eaLnBrk="1" fontAlgn="base" hangingPunct="1" indent="-228600" marL="1600200">
        <a:spcBef>
          <a:spcPct val="20000"/>
        </a:spcBef>
        <a:spcAft>
          <a:spcPct val="0"/>
        </a:spcAft>
        <a:buFontTx/>
        <a:buChar char="–"/>
        <a:defRPr b="0" sz="2000">
          <a:solidFill>
            <a:srgbClr val="000000"/>
          </a:solidFill>
          <a:latin typeface="Calibri" pitchFamily="0" charset="1"/>
          <a:ea typeface="宋体" pitchFamily="0" charset="-122"/>
        </a:defRPr>
      </a:lvl4pPr>
      <a:lvl5pPr algn="l" eaLnBrk="1" fontAlgn="base" hangingPunct="1" indent="-228600" marL="2057400">
        <a:spcBef>
          <a:spcPct val="20000"/>
        </a:spcBef>
        <a:spcAft>
          <a:spcPct val="0"/>
        </a:spcAft>
        <a:buFontTx/>
        <a:buChar char="»"/>
        <a:defRPr b="0" sz="2000">
          <a:solidFill>
            <a:srgbClr val="000000"/>
          </a:solidFill>
          <a:latin typeface="Calibri" pitchFamily="0" charset="1"/>
          <a:ea typeface="宋体" pitchFamily="0" charset="-122"/>
        </a:defRPr>
      </a:lvl5pPr>
    </p:bodyStyle>
    <p:otherStyle>
      <a:lvl1pPr algn="l" eaLnBrk="1" fontAlgn="base" hangingPunct="1" indent="0" latinLnBrk="1" marL="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1pPr>
      <a:lvl2pPr algn="l" eaLnBrk="1" fontAlgn="base" hangingPunct="1" indent="-457200" latinLnBrk="1" marL="4572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2pPr>
      <a:lvl3pPr algn="l" eaLnBrk="1" fontAlgn="base" hangingPunct="1" indent="-914400" latinLnBrk="1" marL="9144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3pPr>
      <a:lvl4pPr algn="l" eaLnBrk="1" fontAlgn="base" hangingPunct="1" indent="-1371600" latinLnBrk="1" marL="13716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4pPr>
      <a:lvl5pPr algn="l" eaLnBrk="1" fontAlgn="base" hangingPunct="1" indent="-1828800" latinLnBrk="1" marL="18288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5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rgbClr val="008A00">
                <a:alpha val="100000"/>
              </a:srgbClr>
            </a:gs>
            <a:gs pos="0">
              <a:srgbClr val="008A00">
                <a:alpha val="100000"/>
              </a:srgbClr>
            </a:gs>
            <a:gs pos="100000">
              <a:srgbClr val="99FF66">
                <a:alpha val="100000"/>
              </a:srgbClr>
            </a:gs>
            <a:gs pos="100000">
              <a:srgbClr val="99FF66">
                <a:alpha val="100000"/>
              </a:srgbClr>
            </a:gs>
          </a:gsLst>
          <a:lin ang="0" scaled="1"/>
        </a:gradFill>
      </p:bgPr>
    </p:bg>
    <p:spTree>
      <p:nvGrpSpPr>
        <p:cNvPr id="1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76" name=""/>
          <p:cNvSpPr/>
          <p:nvPr/>
        </p:nvSpPr>
        <p:spPr>
          <a:xfrm rot="0">
            <a:off x="0" y="0"/>
            <a:ext cx="9144000" cy="6858000"/>
          </a:xfrm>
          <a:custGeom>
            <a:avLst/>
            <a:ahLst/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</a:path>
            </a:pathLst>
          </a:custGeom>
          <a:gradFill rotWithShape="1">
            <a:gsLst>
              <a:gs pos="0">
                <a:srgbClr val="BBE0E3">
                  <a:alpha val="39000"/>
                </a:srgbClr>
              </a:gs>
              <a:gs pos="0">
                <a:srgbClr val="BBE0E3">
                  <a:alpha val="39000"/>
                </a:srgbClr>
              </a:gs>
              <a:gs pos="100000">
                <a:srgbClr val="FFFFFF">
                  <a:alpha val="100000"/>
                </a:srgbClr>
              </a:gs>
              <a:gs pos="100000">
                <a:srgbClr val="FFFFFF">
                  <a:alpha val="100000"/>
                </a:srgbClr>
              </a:gs>
            </a:gsLst>
            <a:lin ang="2700000" scaled="1"/>
          </a:gradFill>
          <a:ln>
            <a:noFill/>
          </a:ln>
        </p:spPr>
      </p:sp>
      <p:grpSp>
        <p:nvGrpSpPr>
          <p:cNvPr id="13" name=""/>
          <p:cNvGrpSpPr/>
          <p:nvPr/>
        </p:nvGrpSpPr>
        <p:grpSpPr>
          <a:xfrm rot="10800000">
            <a:off x="0" y="3657600"/>
            <a:ext cx="9144000" cy="3200400"/>
            <a:chOff x="0" y="0"/>
            <a:chExt cx="5760" cy="2016"/>
          </a:xfrm>
        </p:grpSpPr>
        <p:pic>
          <p:nvPicPr>
            <p:cNvPr id="2097152" name="" descr="7"/>
            <p:cNvPicPr>
              <a:picLocks/>
            </p:cNvPicPr>
            <p:nvPr/>
          </p:nvPicPr>
          <p:blipFill>
            <a:blip xmlns:r="http://schemas.openxmlformats.org/officeDocument/2006/relationships" r:embed="rId12"/>
            <a:srcRect l="0" t="0" r="0" b="0"/>
            <a:stretch>
              <a:fillRect/>
            </a:stretch>
          </p:blipFill>
          <p:spPr>
            <a:xfrm rot="0">
              <a:off x="0" y="0"/>
              <a:ext cx="5760" cy="2016"/>
            </a:xfrm>
            <a:prstGeom prst="rect"/>
            <a:noFill/>
            <a:ln>
              <a:noFill/>
            </a:ln>
          </p:spPr>
        </p:pic>
        <p:pic>
          <p:nvPicPr>
            <p:cNvPr id="2097153" name="" descr="04"/>
            <p:cNvPicPr>
              <a:picLocks/>
            </p:cNvPicPr>
            <p:nvPr/>
          </p:nvPicPr>
          <p:blipFill>
            <a:blip xmlns:r="http://schemas.openxmlformats.org/officeDocument/2006/relationships" r:embed="rId13"/>
            <a:srcRect l="0" t="0" r="0" b="0"/>
            <a:stretch>
              <a:fillRect/>
            </a:stretch>
          </p:blipFill>
          <p:spPr>
            <a:xfrm rot="0">
              <a:off x="3360" y="0"/>
              <a:ext cx="858" cy="733"/>
            </a:xfrm>
            <a:prstGeom prst="rect"/>
            <a:noFill/>
            <a:ln>
              <a:noFill/>
            </a:ln>
          </p:spPr>
        </p:pic>
      </p:grpSp>
      <p:pic>
        <p:nvPicPr>
          <p:cNvPr id="2097154" name="" descr="123"/>
          <p:cNvPicPr>
            <a:picLocks/>
          </p:cNvPicPr>
          <p:nvPr/>
        </p:nvPicPr>
        <p:blipFill>
          <a:blip xmlns:r="http://schemas.openxmlformats.org/officeDocument/2006/relationships" r:embed="rId14"/>
          <a:srcRect l="0" t="0" r="0" b="0"/>
          <a:stretch>
            <a:fillRect/>
          </a:stretch>
        </p:blipFill>
        <p:spPr>
          <a:xfrm rot="0">
            <a:off x="152400" y="228600"/>
            <a:ext cx="1676400" cy="1163637"/>
          </a:xfrm>
          <a:prstGeom prst="rect"/>
          <a:noFill/>
          <a:ln>
            <a:noFill/>
          </a:ln>
          <a:effectLst>
            <a:outerShdw algn="ctr" dir="2700022" dist="107762" kx="0" sx="100000" sy="100000">
              <a:srgbClr val="808080">
                <a:alpha val="50000"/>
              </a:srgbClr>
            </a:outerShdw>
          </a:effectLst>
        </p:spPr>
      </p:pic>
      <p:pic>
        <p:nvPicPr>
          <p:cNvPr id="2097155" name="" descr="water_2"/>
          <p:cNvPicPr>
            <a:picLocks/>
          </p:cNvPicPr>
          <p:nvPr/>
        </p:nvPicPr>
        <p:blipFill>
          <a:blip xmlns:r="http://schemas.openxmlformats.org/officeDocument/2006/relationships" r:embed="rId15"/>
          <a:srcRect l="0" t="0" r="0" b="0"/>
          <a:stretch>
            <a:fillRect/>
          </a:stretch>
        </p:blipFill>
        <p:spPr>
          <a:xfrm rot="0">
            <a:off x="1295400" y="914400"/>
            <a:ext cx="381000" cy="234950"/>
          </a:xfrm>
          <a:prstGeom prst="rect"/>
          <a:noFill/>
          <a:ln>
            <a:noFill/>
          </a:ln>
        </p:spPr>
      </p:pic>
      <p:pic>
        <p:nvPicPr>
          <p:cNvPr id="2097156" name="" descr="fire14"/>
          <p:cNvPicPr>
            <a:picLocks/>
          </p:cNvPicPr>
          <p:nvPr/>
        </p:nvPicPr>
        <p:blipFill>
          <a:blip xmlns:r="http://schemas.openxmlformats.org/officeDocument/2006/relationships" r:embed="rId16"/>
          <a:srcRect l="0" t="0" r="0" b="0"/>
          <a:stretch>
            <a:fillRect/>
          </a:stretch>
        </p:blipFill>
        <p:spPr>
          <a:xfrm rot="0">
            <a:off x="1295400" y="762000"/>
            <a:ext cx="533400" cy="533400"/>
          </a:xfrm>
          <a:prstGeom prst="rect"/>
          <a:noFill/>
          <a:ln>
            <a:noFill/>
          </a:ln>
        </p:spPr>
      </p:pic>
      <p:pic>
        <p:nvPicPr>
          <p:cNvPr id="2097157" name="" descr="B_Fly26"/>
          <p:cNvPicPr>
            <a:picLocks/>
          </p:cNvPicPr>
          <p:nvPr/>
        </p:nvPicPr>
        <p:blipFill>
          <a:blip xmlns:r="http://schemas.openxmlformats.org/officeDocument/2006/relationships" r:embed="rId17">
            <a:grayscl/>
            <a:lum bright="-12000" contrast="-100000"/>
          </a:blip>
          <a:srcRect l="0" t="0" r="0" b="3"/>
          <a:stretch>
            <a:fillRect/>
          </a:stretch>
        </p:blipFill>
        <p:spPr>
          <a:xfrm rot="0">
            <a:off x="609600" y="449262"/>
            <a:ext cx="990600" cy="892175"/>
          </a:xfrm>
          <a:prstGeom prst="rect"/>
          <a:noFill/>
          <a:ln>
            <a:noFill/>
          </a:ln>
        </p:spPr>
      </p:pic>
      <p:pic>
        <p:nvPicPr>
          <p:cNvPr id="2097158" name="" descr="B_Fly26"/>
          <p:cNvPicPr>
            <a:picLocks/>
          </p:cNvPicPr>
          <p:nvPr/>
        </p:nvPicPr>
        <p:blipFill>
          <a:blip xmlns:r="http://schemas.openxmlformats.org/officeDocument/2006/relationships" r:embed="rId17"/>
          <a:srcRect l="0" t="0" r="0" b="0"/>
          <a:stretch>
            <a:fillRect/>
          </a:stretch>
        </p:blipFill>
        <p:spPr>
          <a:xfrm rot="0">
            <a:off x="609600" y="381000"/>
            <a:ext cx="990600" cy="892175"/>
          </a:xfrm>
          <a:prstGeom prst="rect"/>
          <a:noFill/>
          <a:ln>
            <a:noFill/>
          </a:ln>
        </p:spPr>
      </p:pic>
      <p:pic>
        <p:nvPicPr>
          <p:cNvPr id="2097159" name="" descr="bupestrid beetle 5"/>
          <p:cNvPicPr>
            <a:picLocks/>
          </p:cNvPicPr>
          <p:nvPr/>
        </p:nvPicPr>
        <p:blipFill>
          <a:blip xmlns:r="http://schemas.openxmlformats.org/officeDocument/2006/relationships" r:embed="rId18"/>
          <a:srcRect l="0" t="0" r="0" b="0"/>
          <a:stretch>
            <a:fillRect/>
          </a:stretch>
        </p:blipFill>
        <p:spPr>
          <a:xfrm rot="0">
            <a:off x="7467600" y="6259512"/>
            <a:ext cx="838200" cy="322262"/>
          </a:xfrm>
          <a:prstGeom prst="rect"/>
          <a:noFill/>
          <a:ln>
            <a:noFill/>
          </a:ln>
          <a:effectLst>
            <a:outerShdw algn="ctr" dir="2700022" dist="107762" kx="0" sx="100000" sy="100000">
              <a:srgbClr val="808080">
                <a:alpha val="50000"/>
              </a:srgbClr>
            </a:outerShdw>
          </a:effectLst>
        </p:spPr>
      </p:pic>
      <p:pic>
        <p:nvPicPr>
          <p:cNvPr id="2097160" name="" descr="WB01292_"/>
          <p:cNvPicPr>
            <a:picLocks/>
          </p:cNvPicPr>
          <p:nvPr/>
        </p:nvPicPr>
        <p:blipFill>
          <a:blip xmlns:r="http://schemas.openxmlformats.org/officeDocument/2006/relationships" r:embed="rId19"/>
          <a:srcRect l="0" t="0" r="0" b="0"/>
          <a:stretch>
            <a:fillRect/>
          </a:stretch>
        </p:blipFill>
        <p:spPr>
          <a:xfrm rot="0">
            <a:off x="228600" y="5105400"/>
            <a:ext cx="400050" cy="400050"/>
          </a:xfrm>
          <a:prstGeom prst="rect"/>
          <a:noFill/>
          <a:ln>
            <a:noFill/>
          </a:ln>
          <a:effectLst>
            <a:outerShdw algn="ctr" dir="18899978" dist="107762" kx="0" sx="100000" sy="100000">
              <a:srgbClr val="808080">
                <a:alpha val="50000"/>
              </a:srgbClr>
            </a:outerShdw>
          </a:effectLst>
        </p:spPr>
      </p:pic>
      <p:sp>
        <p:nvSpPr>
          <p:cNvPr id="1048577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ru-RU" lang="ru-RU"/>
              <a:t>Образец текста</a:t>
            </a:r>
          </a:p>
          <a:p>
            <a:pPr lvl="1"/>
            <a:r>
              <a:rPr altLang="ru-RU" lang="ru-RU"/>
              <a:t>Второй уровень</a:t>
            </a:r>
          </a:p>
          <a:p>
            <a:pPr lvl="2"/>
            <a:r>
              <a:rPr altLang="ru-RU" lang="ru-RU"/>
              <a:t>Третий уровень</a:t>
            </a:r>
          </a:p>
          <a:p>
            <a:pPr lvl="3"/>
            <a:r>
              <a:rPr altLang="ru-RU" lang="ru-RU"/>
              <a:t>Четвертый уровень</a:t>
            </a:r>
          </a:p>
          <a:p>
            <a:pPr lvl="4"/>
            <a:r>
              <a:rPr altLang="ru-RU" lang="ru-RU"/>
              <a:t>Пятый уровень</a:t>
            </a:r>
          </a:p>
        </p:txBody>
      </p:sp>
      <p:sp>
        <p:nvSpPr>
          <p:cNvPr id="1048578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l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79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0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宋体" pitchFamily="0" charset="-122"/>
              </a:defRPr>
            </a:lvl5pPr>
          </a:lstStyle>
          <a:p>
            <a:pPr algn="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66ABCEB-ACFC-4714-9973-3DA970169C29}" type="slidenum">
              <a:rPr altLang="en-US" baseline="0" b="0" sz="1400" i="0" lang="ru-RU" u="none">
                <a:solidFill>
                  <a:srgbClr val="000000"/>
                </a:solidFill>
                <a:latin typeface="Arial" pitchFamily="0" charset="0"/>
                <a:sym typeface="Arial" pitchFamily="0" charset="0"/>
              </a:rPr>
              <a:pPr algn="r" eaLnBrk="1" fontAlgn="base" hangingPunct="1" indent="0" latinLnBrk="1" lvl="0" mar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</a:fld>
            <a:endParaRPr altLang="en-US" baseline="0" b="0" sz="1400" i="0" lang="ru-RU" u="none">
              <a:solidFill>
                <a:srgbClr val="000000"/>
              </a:solidFill>
              <a:latin typeface="Arial" pitchFamily="0" charset="0"/>
              <a:sym typeface="Arial" pitchFamily="0" charset="0"/>
            </a:endParaRPr>
          </a:p>
        </p:txBody>
      </p:sp>
      <p:sp>
        <p:nvSpPr>
          <p:cNvPr id="104858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ru-RU" lang="ru-RU"/>
              <a:t>Образец заголовка</a:t>
            </a:r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7" r:id="rId8"/>
    <p:sldLayoutId id="2147483768" r:id="rId9"/>
    <p:sldLayoutId id="2147483769" r:id="rId10"/>
    <p:sldLayoutId id="2147483770" r:id="rId11"/>
  </p:sldLayoutIdLst>
  <p:hf dt="0" ftr="0" hdr="0" sldNum="0"/>
  <p:txStyles>
    <p:titleStyle>
      <a:lvl1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Calibri Light" pitchFamily="0" charset="1"/>
          <a:ea typeface="宋体" pitchFamily="0" charset="-122"/>
        </a:defRPr>
      </a:lvl1pPr>
      <a:lvl2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2pPr>
      <a:lvl3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3pPr>
      <a:lvl4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4pPr>
      <a:lvl5pPr algn="ctr" eaLnBrk="1" fontAlgn="base" hangingPunct="1" indent="0" marL="0">
        <a:spcBef>
          <a:spcPct val="0"/>
        </a:spcBef>
        <a:spcAft>
          <a:spcPct val="0"/>
        </a:spcAft>
        <a:buFontTx/>
        <a:buNone/>
        <a:defRPr b="0" sz="4400">
          <a:solidFill>
            <a:srgbClr val="000000"/>
          </a:solidFill>
          <a:latin typeface="Arial" pitchFamily="0" charset="0"/>
          <a:ea typeface="宋体" pitchFamily="0" charset="-122"/>
        </a:defRPr>
      </a:lvl5pPr>
    </p:titleStyle>
    <p:bodyStyle>
      <a:lvl1pPr algn="l" eaLnBrk="1" fontAlgn="base" hangingPunct="1" indent="-342900" marL="342900">
        <a:spcBef>
          <a:spcPct val="20000"/>
        </a:spcBef>
        <a:spcAft>
          <a:spcPct val="0"/>
        </a:spcAft>
        <a:buFontTx/>
        <a:buChar char="•"/>
        <a:defRPr b="0" sz="3200">
          <a:solidFill>
            <a:srgbClr val="000000"/>
          </a:solidFill>
          <a:latin typeface="Calibri" pitchFamily="0" charset="1"/>
          <a:ea typeface="宋体" pitchFamily="0" charset="-122"/>
        </a:defRPr>
      </a:lvl1pPr>
      <a:lvl2pPr algn="l" eaLnBrk="1" fontAlgn="base" hangingPunct="1" indent="-285750" marL="742950">
        <a:spcBef>
          <a:spcPct val="20000"/>
        </a:spcBef>
        <a:spcAft>
          <a:spcPct val="0"/>
        </a:spcAft>
        <a:buFontTx/>
        <a:buChar char="–"/>
        <a:defRPr b="0" sz="2800">
          <a:solidFill>
            <a:srgbClr val="000000"/>
          </a:solidFill>
          <a:latin typeface="Calibri" pitchFamily="0" charset="1"/>
          <a:ea typeface="宋体" pitchFamily="0" charset="-122"/>
        </a:defRPr>
      </a:lvl2pPr>
      <a:lvl3pPr algn="l" eaLnBrk="1" fontAlgn="base" hangingPunct="1" indent="-228600" marL="1143000">
        <a:spcBef>
          <a:spcPct val="20000"/>
        </a:spcBef>
        <a:spcAft>
          <a:spcPct val="0"/>
        </a:spcAft>
        <a:buFontTx/>
        <a:buChar char="•"/>
        <a:defRPr b="0" sz="2400">
          <a:solidFill>
            <a:srgbClr val="000000"/>
          </a:solidFill>
          <a:latin typeface="Calibri" pitchFamily="0" charset="1"/>
          <a:ea typeface="宋体" pitchFamily="0" charset="-122"/>
        </a:defRPr>
      </a:lvl3pPr>
      <a:lvl4pPr algn="l" eaLnBrk="1" fontAlgn="base" hangingPunct="1" indent="-228600" marL="1600200">
        <a:spcBef>
          <a:spcPct val="20000"/>
        </a:spcBef>
        <a:spcAft>
          <a:spcPct val="0"/>
        </a:spcAft>
        <a:buFontTx/>
        <a:buChar char="–"/>
        <a:defRPr b="0" sz="2000">
          <a:solidFill>
            <a:srgbClr val="000000"/>
          </a:solidFill>
          <a:latin typeface="Calibri" pitchFamily="0" charset="1"/>
          <a:ea typeface="宋体" pitchFamily="0" charset="-122"/>
        </a:defRPr>
      </a:lvl4pPr>
      <a:lvl5pPr algn="l" eaLnBrk="1" fontAlgn="base" hangingPunct="1" indent="-228600" marL="2057400">
        <a:spcBef>
          <a:spcPct val="20000"/>
        </a:spcBef>
        <a:spcAft>
          <a:spcPct val="0"/>
        </a:spcAft>
        <a:buFontTx/>
        <a:buChar char="»"/>
        <a:defRPr b="0" sz="2000">
          <a:solidFill>
            <a:srgbClr val="000000"/>
          </a:solidFill>
          <a:latin typeface="Calibri" pitchFamily="0" charset="1"/>
          <a:ea typeface="宋体" pitchFamily="0" charset="-122"/>
        </a:defRPr>
      </a:lvl5pPr>
    </p:bodyStyle>
    <p:otherStyle>
      <a:lvl1pPr algn="l" eaLnBrk="1" fontAlgn="base" hangingPunct="1" indent="0" latinLnBrk="1" marL="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1pPr>
      <a:lvl2pPr algn="l" eaLnBrk="1" fontAlgn="base" hangingPunct="1" indent="-457200" latinLnBrk="1" marL="4572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2pPr>
      <a:lvl3pPr algn="l" eaLnBrk="1" fontAlgn="base" hangingPunct="1" indent="-914400" latinLnBrk="1" marL="9144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3pPr>
      <a:lvl4pPr algn="l" eaLnBrk="1" fontAlgn="base" hangingPunct="1" indent="-1371600" latinLnBrk="1" marL="13716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4pPr>
      <a:lvl5pPr algn="l" eaLnBrk="1" fontAlgn="base" hangingPunct="1" indent="-1828800" latinLnBrk="1" marL="1828800">
        <a:buFontTx/>
        <a:buNone/>
        <a:defRPr b="0" sz="1800">
          <a:solidFill>
            <a:srgbClr val="000000"/>
          </a:solidFill>
          <a:latin typeface="Calibri" pitchFamily="0" charset="1"/>
          <a:ea typeface="宋体" pitchFamily="0" charset="-122"/>
        </a:defRPr>
      </a:lvl5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" Target="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pn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png"/><Relationship Id="rId3" Type="http://schemas.openxmlformats.org/officeDocument/2006/relationships/slide" Target="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slide" Target="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png"/><Relationship Id="rId3" Type="http://schemas.openxmlformats.org/officeDocument/2006/relationships/slide" Target="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" Target="slide4.xml"/><Relationship Id="rId2" Type="http://schemas.openxmlformats.org/officeDocument/2006/relationships/slide" Target="slide5.xml"/><Relationship Id="rId3" Type="http://schemas.openxmlformats.org/officeDocument/2006/relationships/slide" Target="slide7.xml"/><Relationship Id="rId4" Type="http://schemas.openxmlformats.org/officeDocument/2006/relationships/slide" Target="slide10.xml"/><Relationship Id="rId5" Type="http://schemas.openxmlformats.org/officeDocument/2006/relationships/slide" Target="slide12.xml"/><Relationship Id="rId6" Type="http://schemas.openxmlformats.org/officeDocument/2006/relationships/slide" Target="slide14.xml"/><Relationship Id="rId7" Type="http://schemas.openxmlformats.org/officeDocument/2006/relationships/slide" Target="slide16.xml"/><Relationship Id="rId8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" Target="slide4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" Target="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" Target="slide2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" Target="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" Target="slide7.xml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" Target="slide2.xml"/><Relationship Id="rId3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1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2" name=""/>
          <p:cNvSpPr/>
          <p:nvPr>
            <p:ph type="ctrTitle" sz="full" idx="4294967295"/>
          </p:nvPr>
        </p:nvSpPr>
        <p:spPr>
          <a:xfrm rot="0">
            <a:off x="685800" y="2130425"/>
            <a:ext cx="7772400" cy="14700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hangingPunct="1" latinLnBrk="1" lvl="0"/>
            <a:r>
              <a:rPr altLang="ru-RU" b="1" sz="7200" lang="ru-RU">
                <a:solidFill>
                  <a:srgbClr val="C00000"/>
                </a:solidFill>
                <a:latin typeface="Comic Sans MS" pitchFamily="66" charset="0"/>
              </a:rPr>
              <a:t>Рисуем цветы</a:t>
            </a:r>
          </a:p>
        </p:txBody>
      </p:sp>
      <p:sp>
        <p:nvSpPr>
          <p:cNvPr id="1048583" name=""/>
          <p:cNvSpPr/>
          <p:nvPr/>
        </p:nvSpPr>
        <p:spPr>
          <a:xfrm rot="0">
            <a:off x="955675" y="4510087"/>
            <a:ext cx="4572000" cy="9302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lvl="0"/>
            <a:r>
              <a:rPr altLang="en-US" sz="2800" lang="en-US">
                <a:solidFill>
                  <a:srgbClr val="000000"/>
                </a:solidFill>
              </a:rPr>
              <a:t>Р</a:t>
            </a:r>
            <a:r>
              <a:rPr altLang="en-US" sz="2800" lang="en-US">
                <a:solidFill>
                  <a:srgbClr val="000000"/>
                </a:solidFill>
              </a:rPr>
              <a:t>и</a:t>
            </a:r>
            <a:r>
              <a:rPr altLang="en-US" sz="2800" lang="en-US">
                <a:solidFill>
                  <a:srgbClr val="000000"/>
                </a:solidFill>
              </a:rPr>
              <a:t>с</a:t>
            </a:r>
            <a:r>
              <a:rPr altLang="en-US" sz="2800" lang="en-US">
                <a:solidFill>
                  <a:srgbClr val="000000"/>
                </a:solidFill>
              </a:rPr>
              <a:t>о</a:t>
            </a:r>
            <a:r>
              <a:rPr altLang="en-US" sz="2800" lang="en-US">
                <a:solidFill>
                  <a:srgbClr val="000000"/>
                </a:solidFill>
              </a:rPr>
              <a:t>в</a:t>
            </a:r>
            <a:r>
              <a:rPr altLang="en-US" sz="2800" lang="en-US">
                <a:solidFill>
                  <a:srgbClr val="000000"/>
                </a:solidFill>
              </a:rPr>
              <a:t>а</a:t>
            </a:r>
            <a:r>
              <a:rPr altLang="en-US" sz="2800" lang="en-US">
                <a:solidFill>
                  <a:srgbClr val="000000"/>
                </a:solidFill>
              </a:rPr>
              <a:t>н</a:t>
            </a:r>
            <a:r>
              <a:rPr altLang="en-US" sz="2800" lang="en-US">
                <a:solidFill>
                  <a:srgbClr val="000000"/>
                </a:solidFill>
              </a:rPr>
              <a:t>и</a:t>
            </a:r>
            <a:r>
              <a:rPr altLang="en-US" sz="2800" lang="en-US">
                <a:solidFill>
                  <a:srgbClr val="000000"/>
                </a:solidFill>
              </a:rPr>
              <a:t>е</a:t>
            </a:r>
            <a:r>
              <a:rPr altLang="en-US" sz="2800" lang="en-US">
                <a:solidFill>
                  <a:srgbClr val="000000"/>
                </a:solidFill>
              </a:rPr>
              <a:t> </a:t>
            </a:r>
            <a:r>
              <a:rPr altLang="en-US" sz="2800" lang="en-US">
                <a:solidFill>
                  <a:srgbClr val="000000"/>
                </a:solidFill>
              </a:rPr>
              <a:t>в</a:t>
            </a:r>
            <a:r>
              <a:rPr altLang="en-US" sz="2800" lang="en-US">
                <a:solidFill>
                  <a:srgbClr val="000000"/>
                </a:solidFill>
              </a:rPr>
              <a:t> </a:t>
            </a:r>
            <a:r>
              <a:rPr altLang="en-US" sz="2800" lang="en-US">
                <a:solidFill>
                  <a:srgbClr val="000000"/>
                </a:solidFill>
              </a:rPr>
              <a:t>с</a:t>
            </a:r>
            <a:r>
              <a:rPr altLang="en-US" sz="2800" lang="en-US">
                <a:solidFill>
                  <a:srgbClr val="000000"/>
                </a:solidFill>
              </a:rPr>
              <a:t>р</a:t>
            </a:r>
            <a:r>
              <a:rPr altLang="en-US" sz="2800" lang="en-US">
                <a:solidFill>
                  <a:srgbClr val="000000"/>
                </a:solidFill>
              </a:rPr>
              <a:t>е</a:t>
            </a:r>
            <a:r>
              <a:rPr altLang="en-US" sz="2800" lang="en-US">
                <a:solidFill>
                  <a:srgbClr val="000000"/>
                </a:solidFill>
              </a:rPr>
              <a:t>д</a:t>
            </a:r>
            <a:r>
              <a:rPr altLang="en-US" sz="2800" lang="en-US">
                <a:solidFill>
                  <a:srgbClr val="000000"/>
                </a:solidFill>
              </a:rPr>
              <a:t>н</a:t>
            </a:r>
            <a:r>
              <a:rPr altLang="en-US" sz="2800" lang="en-US">
                <a:solidFill>
                  <a:srgbClr val="000000"/>
                </a:solidFill>
              </a:rPr>
              <a:t>е</a:t>
            </a:r>
            <a:r>
              <a:rPr altLang="en-US" sz="2800" lang="en-US">
                <a:solidFill>
                  <a:srgbClr val="000000"/>
                </a:solidFill>
              </a:rPr>
              <a:t>й</a:t>
            </a:r>
            <a:r>
              <a:rPr altLang="en-US" sz="2800" lang="en-US">
                <a:solidFill>
                  <a:srgbClr val="000000"/>
                </a:solidFill>
              </a:rPr>
              <a:t> </a:t>
            </a:r>
            <a:r>
              <a:rPr altLang="en-US" sz="2800" lang="en-US">
                <a:solidFill>
                  <a:srgbClr val="000000"/>
                </a:solidFill>
              </a:rPr>
              <a:t>г</a:t>
            </a:r>
            <a:r>
              <a:rPr altLang="en-US" sz="2800" lang="en-US">
                <a:solidFill>
                  <a:srgbClr val="000000"/>
                </a:solidFill>
              </a:rPr>
              <a:t>р</a:t>
            </a:r>
            <a:r>
              <a:rPr altLang="en-US" sz="2800" lang="en-US">
                <a:solidFill>
                  <a:srgbClr val="000000"/>
                </a:solidFill>
              </a:rPr>
              <a:t>у</a:t>
            </a:r>
            <a:r>
              <a:rPr altLang="en-US" sz="2800" lang="en-US">
                <a:solidFill>
                  <a:srgbClr val="000000"/>
                </a:solidFill>
              </a:rPr>
              <a:t>п</a:t>
            </a:r>
            <a:r>
              <a:rPr altLang="en-US" sz="2800" lang="en-US">
                <a:solidFill>
                  <a:srgbClr val="000000"/>
                </a:solidFill>
              </a:rPr>
              <a:t>п</a:t>
            </a:r>
            <a:r>
              <a:rPr altLang="en-US" sz="2800" lang="en-US">
                <a:solidFill>
                  <a:srgbClr val="000000"/>
                </a:solidFill>
              </a:rPr>
              <a:t>е</a:t>
            </a: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1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Василёк</a:t>
            </a:r>
          </a:p>
        </p:txBody>
      </p:sp>
      <p:pic>
        <p:nvPicPr>
          <p:cNvPr id="209717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600200" y="1600200"/>
            <a:ext cx="2667000" cy="4648200"/>
          </a:xfrm>
          <a:prstGeom prst="rect"/>
          <a:noFill/>
          <a:ln>
            <a:noFill/>
          </a:ln>
        </p:spPr>
      </p:pic>
      <p:pic>
        <p:nvPicPr>
          <p:cNvPr id="2097177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029200" y="1631950"/>
            <a:ext cx="2362200" cy="4502150"/>
          </a:xfrm>
          <a:prstGeom prst="rect"/>
          <a:noFill/>
          <a:ln>
            <a:noFill/>
          </a:ln>
        </p:spPr>
      </p:pic>
      <p:sp>
        <p:nvSpPr>
          <p:cNvPr id="1048616" name="">
            <a:hlinkClick r:id="rId3" action="ppaction://hlinksldjump"/>
          </p:cNvPr>
          <p:cNvSpPr/>
          <p:nvPr/>
        </p:nvSpPr>
        <p:spPr>
          <a:xfrm rot="0">
            <a:off x="457200" y="57912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17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Василёк</a:t>
            </a:r>
          </a:p>
        </p:txBody>
      </p:sp>
      <p:pic>
        <p:nvPicPr>
          <p:cNvPr id="209717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752600" y="1543050"/>
            <a:ext cx="2514600" cy="4800600"/>
          </a:xfrm>
          <a:prstGeom prst="rect"/>
          <a:noFill/>
          <a:ln>
            <a:noFill/>
          </a:ln>
        </p:spPr>
      </p:pic>
      <p:pic>
        <p:nvPicPr>
          <p:cNvPr id="2097179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105400" y="1524000"/>
            <a:ext cx="2359025" cy="4730750"/>
          </a:xfrm>
          <a:prstGeom prst="rect"/>
          <a:noFill/>
          <a:ln>
            <a:noFill/>
          </a:ln>
        </p:spPr>
      </p:pic>
      <p:sp>
        <p:nvSpPr>
          <p:cNvPr id="1048618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6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8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2590800" y="2590800"/>
            <a:ext cx="990600" cy="1639887"/>
          </a:xfrm>
          <a:prstGeom prst="rect"/>
          <a:noFill/>
          <a:ln>
            <a:noFill/>
          </a:ln>
        </p:spPr>
      </p:pic>
      <p:pic>
        <p:nvPicPr>
          <p:cNvPr id="2097181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495800" y="1676400"/>
            <a:ext cx="2119312" cy="4521200"/>
          </a:xfrm>
          <a:prstGeom prst="rect"/>
          <a:noFill/>
          <a:ln>
            <a:noFill/>
          </a:ln>
        </p:spPr>
      </p:pic>
      <p:sp>
        <p:nvSpPr>
          <p:cNvPr id="1048619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Мимоза </a:t>
            </a:r>
          </a:p>
        </p:txBody>
      </p:sp>
      <p:sp>
        <p:nvSpPr>
          <p:cNvPr id="1048620" name="">
            <a:hlinkClick r:id="rId3" action="ppaction://hlinksldjump"/>
          </p:cNvPr>
          <p:cNvSpPr/>
          <p:nvPr/>
        </p:nvSpPr>
        <p:spPr>
          <a:xfrm rot="0">
            <a:off x="609600" y="5486400"/>
            <a:ext cx="609600" cy="5334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2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Мимоза </a:t>
            </a:r>
          </a:p>
        </p:txBody>
      </p:sp>
      <p:pic>
        <p:nvPicPr>
          <p:cNvPr id="2097182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371600" y="1600200"/>
            <a:ext cx="2743200" cy="4741862"/>
          </a:xfrm>
          <a:prstGeom prst="rect"/>
          <a:noFill/>
          <a:ln>
            <a:noFill/>
          </a:ln>
        </p:spPr>
      </p:pic>
      <p:pic>
        <p:nvPicPr>
          <p:cNvPr id="2097183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105400" y="1600200"/>
            <a:ext cx="2514600" cy="4751387"/>
          </a:xfrm>
          <a:prstGeom prst="rect"/>
          <a:noFill/>
          <a:ln>
            <a:noFill/>
          </a:ln>
        </p:spPr>
      </p:pic>
      <p:sp>
        <p:nvSpPr>
          <p:cNvPr id="1048622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8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2209800" y="1981200"/>
            <a:ext cx="1752600" cy="2659062"/>
          </a:xfrm>
          <a:prstGeom prst="rect"/>
          <a:noFill/>
          <a:ln>
            <a:noFill/>
          </a:ln>
        </p:spPr>
      </p:pic>
      <p:pic>
        <p:nvPicPr>
          <p:cNvPr id="2097185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029200" y="1981200"/>
            <a:ext cx="2025650" cy="4181475"/>
          </a:xfrm>
          <a:prstGeom prst="rect"/>
          <a:noFill/>
          <a:ln>
            <a:noFill/>
          </a:ln>
        </p:spPr>
      </p:pic>
      <p:sp>
        <p:nvSpPr>
          <p:cNvPr id="1048623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Тюльпан  </a:t>
            </a:r>
          </a:p>
        </p:txBody>
      </p:sp>
      <p:sp>
        <p:nvSpPr>
          <p:cNvPr id="1048624" name="">
            <a:hlinkClick r:id="rId3" action="ppaction://hlinksldjump"/>
          </p:cNvPr>
          <p:cNvSpPr/>
          <p:nvPr/>
        </p:nvSpPr>
        <p:spPr>
          <a:xfrm rot="0">
            <a:off x="457200" y="57912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2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Тюльпан  </a:t>
            </a:r>
          </a:p>
        </p:txBody>
      </p:sp>
      <p:pic>
        <p:nvPicPr>
          <p:cNvPr id="209718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447800" y="1524000"/>
            <a:ext cx="2895600" cy="4719637"/>
          </a:xfrm>
          <a:prstGeom prst="rect"/>
          <a:noFill/>
          <a:ln>
            <a:noFill/>
          </a:ln>
        </p:spPr>
      </p:pic>
      <p:pic>
        <p:nvPicPr>
          <p:cNvPr id="2097187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648200" y="1508125"/>
            <a:ext cx="2971800" cy="4759325"/>
          </a:xfrm>
          <a:prstGeom prst="rect"/>
          <a:noFill/>
          <a:ln>
            <a:noFill/>
          </a:ln>
        </p:spPr>
      </p:pic>
      <p:sp>
        <p:nvSpPr>
          <p:cNvPr id="1048626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27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Нарцисс   </a:t>
            </a:r>
          </a:p>
        </p:txBody>
      </p:sp>
      <p:pic>
        <p:nvPicPr>
          <p:cNvPr id="209718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944687" y="1524000"/>
            <a:ext cx="2122487" cy="2133600"/>
          </a:xfrm>
          <a:prstGeom prst="rect"/>
          <a:noFill/>
          <a:ln>
            <a:noFill/>
          </a:ln>
        </p:spPr>
      </p:pic>
      <p:pic>
        <p:nvPicPr>
          <p:cNvPr id="2097189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800600" y="1524000"/>
            <a:ext cx="2352675" cy="4813300"/>
          </a:xfrm>
          <a:prstGeom prst="rect"/>
          <a:noFill/>
          <a:ln>
            <a:noFill/>
          </a:ln>
        </p:spPr>
      </p:pic>
      <p:sp>
        <p:nvSpPr>
          <p:cNvPr id="1048628" name="">
            <a:hlinkClick r:id="rId3" action="ppaction://hlinksldjump"/>
          </p:cNvPr>
          <p:cNvSpPr/>
          <p:nvPr/>
        </p:nvSpPr>
        <p:spPr>
          <a:xfrm rot="0">
            <a:off x="381000" y="56388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29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Нарцисс   </a:t>
            </a:r>
          </a:p>
        </p:txBody>
      </p:sp>
      <p:pic>
        <p:nvPicPr>
          <p:cNvPr id="209719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828800" y="1676400"/>
            <a:ext cx="2438400" cy="4500562"/>
          </a:xfrm>
          <a:prstGeom prst="rect"/>
          <a:noFill/>
          <a:ln>
            <a:noFill/>
          </a:ln>
        </p:spPr>
      </p:pic>
      <p:pic>
        <p:nvPicPr>
          <p:cNvPr id="2097191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953000" y="1676400"/>
            <a:ext cx="2551112" cy="4495800"/>
          </a:xfrm>
          <a:prstGeom prst="rect"/>
          <a:noFill/>
          <a:ln>
            <a:noFill/>
          </a:ln>
        </p:spPr>
      </p:pic>
      <p:sp>
        <p:nvSpPr>
          <p:cNvPr id="1048630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fontAlgn="base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Цветы</a:t>
            </a:r>
          </a:p>
        </p:txBody>
      </p:sp>
      <p:sp>
        <p:nvSpPr>
          <p:cNvPr id="1048592" name="">
            <a:hlinkClick r:id="rId1" action="ppaction://hlinksldjump"/>
          </p:cNvPr>
          <p:cNvSpPr/>
          <p:nvPr/>
        </p:nvSpPr>
        <p:spPr>
          <a:xfrm rot="0">
            <a:off x="762000" y="19050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одуванчик</a:t>
            </a:r>
          </a:p>
        </p:txBody>
      </p:sp>
      <p:sp>
        <p:nvSpPr>
          <p:cNvPr id="1048593" name="">
            <a:hlinkClick r:id="rId2" action="ppaction://hlinksldjump"/>
          </p:cNvPr>
          <p:cNvSpPr/>
          <p:nvPr/>
        </p:nvSpPr>
        <p:spPr>
          <a:xfrm rot="0">
            <a:off x="762000" y="28194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ромашку</a:t>
            </a:r>
          </a:p>
        </p:txBody>
      </p:sp>
      <p:sp>
        <p:nvSpPr>
          <p:cNvPr id="1048594" name="">
            <a:hlinkClick r:id="rId3" action="ppaction://hlinksldjump"/>
          </p:cNvPr>
          <p:cNvSpPr/>
          <p:nvPr/>
        </p:nvSpPr>
        <p:spPr>
          <a:xfrm rot="0">
            <a:off x="762000" y="37338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подснежник</a:t>
            </a:r>
          </a:p>
        </p:txBody>
      </p:sp>
      <p:sp>
        <p:nvSpPr>
          <p:cNvPr id="1048595" name="">
            <a:hlinkClick r:id="rId4" action="ppaction://hlinksldjump"/>
          </p:cNvPr>
          <p:cNvSpPr/>
          <p:nvPr/>
        </p:nvSpPr>
        <p:spPr>
          <a:xfrm rot="0">
            <a:off x="4724400" y="19050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василёк</a:t>
            </a:r>
          </a:p>
        </p:txBody>
      </p:sp>
      <p:sp>
        <p:nvSpPr>
          <p:cNvPr id="1048596" name="">
            <a:hlinkClick r:id="rId5" action="ppaction://hlinksldjump"/>
          </p:cNvPr>
          <p:cNvSpPr/>
          <p:nvPr/>
        </p:nvSpPr>
        <p:spPr>
          <a:xfrm rot="0">
            <a:off x="4724400" y="28194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мимозу</a:t>
            </a:r>
          </a:p>
        </p:txBody>
      </p:sp>
      <p:sp>
        <p:nvSpPr>
          <p:cNvPr id="1048597" name="">
            <a:hlinkClick r:id="rId6" action="ppaction://hlinksldjump"/>
          </p:cNvPr>
          <p:cNvSpPr/>
          <p:nvPr/>
        </p:nvSpPr>
        <p:spPr>
          <a:xfrm rot="0">
            <a:off x="4724400" y="37338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тюльпан</a:t>
            </a:r>
          </a:p>
        </p:txBody>
      </p:sp>
      <p:sp>
        <p:nvSpPr>
          <p:cNvPr id="1048598" name="">
            <a:hlinkClick r:id="rId7" action="ppaction://hlinksldjump"/>
          </p:cNvPr>
          <p:cNvSpPr/>
          <p:nvPr/>
        </p:nvSpPr>
        <p:spPr>
          <a:xfrm rot="0">
            <a:off x="2743200" y="4648200"/>
            <a:ext cx="3429000" cy="457200"/>
          </a:xfrm>
          <a:prstGeom prst="rect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en-US" baseline="0" b="1" lang="en-US" u="none">
                <a:solidFill>
                  <a:srgbClr val="C00000"/>
                </a:solidFill>
                <a:latin typeface="Comic Sans MS" pitchFamily="66" charset="0"/>
                <a:sym typeface="Arial" pitchFamily="0" charset="0"/>
              </a:rPr>
              <a:t>Рисуем нарцисс</a:t>
            </a:r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Одуванчик</a:t>
            </a:r>
          </a:p>
        </p:txBody>
      </p:sp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143000" y="1752600"/>
            <a:ext cx="2971800" cy="4319587"/>
          </a:xfrm>
          <a:prstGeom prst="rect"/>
          <a:noFill/>
          <a:ln>
            <a:noFill/>
          </a:ln>
        </p:spPr>
      </p:pic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724400" y="1735137"/>
            <a:ext cx="3352800" cy="4341812"/>
          </a:xfrm>
          <a:prstGeom prst="rect"/>
          <a:noFill/>
          <a:ln>
            <a:noFill/>
          </a:ln>
        </p:spPr>
      </p:pic>
      <p:sp>
        <p:nvSpPr>
          <p:cNvPr id="1048602" name="">
            <a:hlinkClick r:id="rId3" action="ppaction://hlinksldjump"/>
          </p:cNvPr>
          <p:cNvSpPr/>
          <p:nvPr/>
        </p:nvSpPr>
        <p:spPr>
          <a:xfrm rot="0">
            <a:off x="304800" y="59436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3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Одуванчик</a:t>
            </a:r>
          </a:p>
        </p:txBody>
      </p:sp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66800" y="1828800"/>
            <a:ext cx="3232150" cy="4143375"/>
          </a:xfrm>
          <a:prstGeom prst="rect"/>
          <a:noFill/>
          <a:ln>
            <a:noFill/>
          </a:ln>
        </p:spPr>
      </p:pic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800600" y="1847850"/>
            <a:ext cx="3048000" cy="4086225"/>
          </a:xfrm>
          <a:prstGeom prst="rect"/>
          <a:noFill/>
          <a:ln>
            <a:noFill/>
          </a:ln>
        </p:spPr>
      </p:pic>
      <p:sp>
        <p:nvSpPr>
          <p:cNvPr id="1048604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Ромашка</a:t>
            </a:r>
          </a:p>
        </p:txBody>
      </p:sp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828800" y="1524000"/>
            <a:ext cx="2286000" cy="4683125"/>
          </a:xfrm>
          <a:prstGeom prst="rect"/>
          <a:noFill/>
          <a:ln>
            <a:noFill/>
          </a:ln>
        </p:spPr>
      </p:pic>
      <p:pic>
        <p:nvPicPr>
          <p:cNvPr id="2097169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181600" y="1524000"/>
            <a:ext cx="2133600" cy="4597400"/>
          </a:xfrm>
          <a:prstGeom prst="rect"/>
          <a:noFill/>
          <a:ln>
            <a:noFill/>
          </a:ln>
        </p:spPr>
      </p:pic>
      <p:sp>
        <p:nvSpPr>
          <p:cNvPr id="1048606" name="">
            <a:hlinkClick r:id="rId3" action="ppaction://hlinksldjump"/>
          </p:cNvPr>
          <p:cNvSpPr/>
          <p:nvPr/>
        </p:nvSpPr>
        <p:spPr>
          <a:xfrm rot="0">
            <a:off x="533400" y="58674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7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Ромашка</a:t>
            </a:r>
          </a:p>
        </p:txBody>
      </p:sp>
      <p:pic>
        <p:nvPicPr>
          <p:cNvPr id="209717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828800" y="1600200"/>
            <a:ext cx="2362200" cy="4637087"/>
          </a:xfrm>
          <a:prstGeom prst="rect"/>
          <a:noFill/>
          <a:ln>
            <a:noFill/>
          </a:ln>
        </p:spPr>
      </p:pic>
      <p:pic>
        <p:nvPicPr>
          <p:cNvPr id="2097171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953000" y="1600200"/>
            <a:ext cx="2209800" cy="4649787"/>
          </a:xfrm>
          <a:prstGeom prst="rect"/>
          <a:noFill/>
          <a:ln>
            <a:noFill/>
          </a:ln>
        </p:spPr>
      </p:pic>
      <p:sp>
        <p:nvSpPr>
          <p:cNvPr id="1048608" name="">
            <a:hlinkClick r:id="rId3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9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Подснежник</a:t>
            </a:r>
          </a:p>
        </p:txBody>
      </p:sp>
      <p:pic>
        <p:nvPicPr>
          <p:cNvPr id="2097172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2133600" y="1831975"/>
            <a:ext cx="1371600" cy="4062412"/>
          </a:xfrm>
          <a:prstGeom prst="rect"/>
          <a:noFill/>
          <a:ln>
            <a:noFill/>
          </a:ln>
        </p:spPr>
      </p:pic>
      <p:pic>
        <p:nvPicPr>
          <p:cNvPr id="2097173" name="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4572000" y="1771650"/>
            <a:ext cx="2743200" cy="4114800"/>
          </a:xfrm>
          <a:prstGeom prst="rect"/>
          <a:noFill/>
          <a:ln>
            <a:noFill/>
          </a:ln>
        </p:spPr>
      </p:pic>
      <p:sp>
        <p:nvSpPr>
          <p:cNvPr id="1048610" name="">
            <a:hlinkClick r:id="rId3" action="ppaction://hlinksldjump"/>
          </p:cNvPr>
          <p:cNvSpPr/>
          <p:nvPr/>
        </p:nvSpPr>
        <p:spPr>
          <a:xfrm rot="0">
            <a:off x="609600" y="57912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1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Подснежник</a:t>
            </a:r>
          </a:p>
        </p:txBody>
      </p:sp>
      <p:pic>
        <p:nvPicPr>
          <p:cNvPr id="209717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2590800" y="1447800"/>
            <a:ext cx="3962400" cy="4733925"/>
          </a:xfrm>
          <a:prstGeom prst="rect"/>
          <a:noFill/>
          <a:ln>
            <a:noFill/>
          </a:ln>
        </p:spPr>
      </p:pic>
      <p:sp>
        <p:nvSpPr>
          <p:cNvPr id="1048612" name="">
            <a:hlinkClick r:id="rId2" action="ppaction://hlinksldjump"/>
          </p:cNvPr>
          <p:cNvSpPr/>
          <p:nvPr/>
        </p:nvSpPr>
        <p:spPr>
          <a:xfrm rot="0">
            <a:off x="685800" y="5791200"/>
            <a:ext cx="533400" cy="457200"/>
          </a:xfrm>
          <a:prstGeom prst="actionButtonBackPrevious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13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Calibri Light" pitchFamily="0" charset="1"/>
                <a:ea typeface="宋体" pitchFamily="0" charset="-122"/>
              </a:defRPr>
            </a:lvl1pPr>
            <a:lvl2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2pPr>
            <a:lvl3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3pPr>
            <a:lvl4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4pPr>
            <a:lvl5pPr algn="ctr" eaLnBrk="1" fontAlgn="base" hangingPunct="1" indent="0" marL="0">
              <a:spcBef>
                <a:spcPct val="0"/>
              </a:spcBef>
              <a:spcAft>
                <a:spcPct val="0"/>
              </a:spcAft>
              <a:buFontTx/>
              <a:buNone/>
              <a:defRPr b="0" sz="4400">
                <a:solidFill>
                  <a:srgbClr val="000000"/>
                </a:solidFill>
                <a:latin typeface="Arial" pitchFamily="0" charset="0"/>
                <a:ea typeface="宋体" pitchFamily="0" charset="-122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altLang="ru-RU" baseline="0" b="1" sz="5400" lang="ru-RU" u="none">
                <a:solidFill>
                  <a:srgbClr val="7030A0"/>
                </a:solidFill>
                <a:latin typeface="Comic Sans MS" pitchFamily="66" charset="0"/>
                <a:sym typeface="Arial" pitchFamily="0" charset="0"/>
              </a:rPr>
              <a:t>Подснежник</a:t>
            </a:r>
          </a:p>
        </p:txBody>
      </p:sp>
      <p:pic>
        <p:nvPicPr>
          <p:cNvPr id="2097175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2133600" y="1447800"/>
            <a:ext cx="4724400" cy="5010150"/>
          </a:xfrm>
          <a:prstGeom prst="rect"/>
          <a:noFill/>
          <a:ln>
            <a:noFill/>
          </a:ln>
        </p:spPr>
      </p:pic>
      <p:sp>
        <p:nvSpPr>
          <p:cNvPr id="1048614" name="">
            <a:hlinkClick r:id="rId2" action="ppaction://hlinksldjump"/>
          </p:cNvPr>
          <p:cNvSpPr/>
          <p:nvPr/>
        </p:nvSpPr>
        <p:spPr>
          <a:xfrm rot="0">
            <a:off x="381000" y="5867400"/>
            <a:ext cx="457200" cy="457200"/>
          </a:xfrm>
          <a:prstGeom prst="actionButtonHome"/>
          <a:solidFill>
            <a:srgbClr val="BBE0E3"/>
          </a:solidFill>
          <a:ln w="25400" cap="flat" cmpd="sng">
            <a:solidFill>
              <a:srgbClr val="89A4A7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lstStyle>
            <a:lvl1pPr algn="l" fontAlgn="base" indent="0" latinLnBrk="1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1pPr>
            <a:lvl2pPr algn="l" fontAlgn="base" indent="0" latinLnBrk="1" marL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2pPr>
            <a:lvl3pPr algn="l" fontAlgn="base" indent="0" latinLnBrk="1" marL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3pPr>
            <a:lvl4pPr algn="l" fontAlgn="base" indent="0" latinLnBrk="1" marL="1371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4pPr>
            <a:lvl5pPr algn="l" fontAlgn="base" indent="0" latinLnBrk="1" marL="18288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rgbClr val="000000"/>
                </a:solidFill>
                <a:latin typeface="Arial" pitchFamily="0" charset="0"/>
                <a:sym typeface="Arial" pitchFamily="0" charset="0"/>
              </a:defRPr>
            </a:lvl5pPr>
          </a:lstStyle>
          <a:p>
            <a:pPr algn="ctr" eaLnBrk="1" fontAlgn="base" hangingPunct="1" indent="0" latinLnBrk="1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altLang="en-US" baseline="0" lang="ru-RU" u="none">
              <a:solidFill>
                <a:srgbClr val="FFFFFF"/>
              </a:solidFill>
              <a:latin typeface="Arial" pitchFamily="0" charset="0"/>
              <a:sym typeface="Arial" pitchFamily="0" charset="0"/>
            </a:endParaRPr>
          </a:p>
        </p:txBody>
      </p:sp>
    </p:spTree>
  </p:cSld>
  <p:clrMapOvr>
    <a:masterClrMapping/>
  </p:clrMapOvr>
  <p:timing/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Color Scheme 1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</a:extraClrScheme>
    <a:extraClrScheme>
      <a:clrScheme name="Default Color Scheme 2">
        <a:dk1>
          <a:srgbClr val="000000"/>
        </a:dk1>
        <a:lt1>
          <a:srgbClr val="FFFFFF"/>
        </a:lt1>
        <a:dk2>
          <a:srgbClr val="969696"/>
        </a:dk2>
        <a:lt2>
          <a:srgbClr val="000000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</a:extraClrScheme>
    <a:extraClrScheme>
      <a:clrScheme name="Default Color Scheme 3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</a:extraClrScheme>
    <a:extraClrScheme>
      <a:clrScheme name="Default Color Scheme 4">
        <a:dk1>
          <a:srgbClr val="000000"/>
        </a:dk1>
        <a:lt1>
          <a:srgbClr val="DEF6F1"/>
        </a:lt1>
        <a:dk2>
          <a:srgbClr val="969696"/>
        </a:dk2>
        <a:lt2>
          <a:srgbClr val="000000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</a:extraClrScheme>
    <a:extraClrScheme>
      <a:clrScheme name="Default Color Scheme 5">
        <a:dk1>
          <a:srgbClr val="000000"/>
        </a:dk1>
        <a:lt1>
          <a:srgbClr val="FFFFD9"/>
        </a:lt1>
        <a:dk2>
          <a:srgbClr val="777777"/>
        </a:dk2>
        <a:lt2>
          <a:srgbClr val="000000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</a:extraClrScheme>
    <a:extraClrScheme>
      <a:clrScheme name="Default Color Scheme 6">
        <a:dk1>
          <a:srgbClr val="FFFFFF"/>
        </a:dk1>
        <a:lt1>
          <a:srgbClr val="008080"/>
        </a:lt1>
        <a:dk2>
          <a:srgbClr val="005A58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</a:extraClrScheme>
    <a:extraClrScheme>
      <a:clrScheme name="Default Color Scheme 7">
        <a:dk1>
          <a:srgbClr val="FFFFFF"/>
        </a:dk1>
        <a:lt1>
          <a:srgbClr val="800000"/>
        </a:lt1>
        <a:dk2>
          <a:srgbClr val="5C1F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</a:extraClrScheme>
    <a:extraClrScheme>
      <a:clrScheme name="Default Color Scheme 8">
        <a:dk1>
          <a:srgbClr val="FFFFFF"/>
        </a:dk1>
        <a:lt1>
          <a:srgbClr val="000099"/>
        </a:lt1>
        <a:dk2>
          <a:srgbClr val="003366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</a:extraClrScheme>
    <a:extraClrScheme>
      <a:clrScheme name="Default Color Scheme 9">
        <a:dk1>
          <a:srgbClr val="FFFFFF"/>
        </a:dk1>
        <a:lt1>
          <a:srgbClr val="000000"/>
        </a:lt1>
        <a:dk2>
          <a:srgbClr val="336699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</a:extraClrScheme>
    <a:extraClrScheme>
      <a:clrScheme name="Default Color Scheme 10">
        <a:dk1>
          <a:srgbClr val="FFFFFF"/>
        </a:dk1>
        <a:lt1>
          <a:srgbClr val="686B5D"/>
        </a:lt1>
        <a:dk2>
          <a:srgbClr val="777777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</a:extraClrScheme>
    <a:extraClrScheme>
      <a:clrScheme name="Default Color Scheme 11">
        <a:dk1>
          <a:srgbClr val="FFFFFF"/>
        </a:dk1>
        <a:lt1>
          <a:srgbClr val="666699"/>
        </a:lt1>
        <a:dk2>
          <a:srgbClr val="3E3E5C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</a:extraClrScheme>
    <a:extraClrScheme>
      <a:clrScheme name="Default Color Scheme 12">
        <a:dk1>
          <a:srgbClr val="FFFFFF"/>
        </a:dk1>
        <a:lt1>
          <a:srgbClr val="523E26"/>
        </a:lt1>
        <a:dk2>
          <a:srgbClr val="2D201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Color Scheme 1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</a:extraClrScheme>
    <a:extraClrScheme>
      <a:clrScheme name="Default Color Scheme 2">
        <a:dk1>
          <a:srgbClr val="000000"/>
        </a:dk1>
        <a:lt1>
          <a:srgbClr val="FFFFFF"/>
        </a:lt1>
        <a:dk2>
          <a:srgbClr val="969696"/>
        </a:dk2>
        <a:lt2>
          <a:srgbClr val="000000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</a:extraClrScheme>
    <a:extraClrScheme>
      <a:clrScheme name="Default Color Scheme 3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</a:extraClrScheme>
    <a:extraClrScheme>
      <a:clrScheme name="Default Color Scheme 4">
        <a:dk1>
          <a:srgbClr val="000000"/>
        </a:dk1>
        <a:lt1>
          <a:srgbClr val="DEF6F1"/>
        </a:lt1>
        <a:dk2>
          <a:srgbClr val="969696"/>
        </a:dk2>
        <a:lt2>
          <a:srgbClr val="000000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</a:extraClrScheme>
    <a:extraClrScheme>
      <a:clrScheme name="Default Color Scheme 5">
        <a:dk1>
          <a:srgbClr val="000000"/>
        </a:dk1>
        <a:lt1>
          <a:srgbClr val="FFFFD9"/>
        </a:lt1>
        <a:dk2>
          <a:srgbClr val="777777"/>
        </a:dk2>
        <a:lt2>
          <a:srgbClr val="000000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</a:extraClrScheme>
    <a:extraClrScheme>
      <a:clrScheme name="Default Color Scheme 6">
        <a:dk1>
          <a:srgbClr val="FFFFFF"/>
        </a:dk1>
        <a:lt1>
          <a:srgbClr val="008080"/>
        </a:lt1>
        <a:dk2>
          <a:srgbClr val="005A58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</a:extraClrScheme>
    <a:extraClrScheme>
      <a:clrScheme name="Default Color Scheme 7">
        <a:dk1>
          <a:srgbClr val="FFFFFF"/>
        </a:dk1>
        <a:lt1>
          <a:srgbClr val="800000"/>
        </a:lt1>
        <a:dk2>
          <a:srgbClr val="5C1F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</a:extraClrScheme>
    <a:extraClrScheme>
      <a:clrScheme name="Default Color Scheme 8">
        <a:dk1>
          <a:srgbClr val="FFFFFF"/>
        </a:dk1>
        <a:lt1>
          <a:srgbClr val="000099"/>
        </a:lt1>
        <a:dk2>
          <a:srgbClr val="003366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</a:extraClrScheme>
    <a:extraClrScheme>
      <a:clrScheme name="Default Color Scheme 9">
        <a:dk1>
          <a:srgbClr val="FFFFFF"/>
        </a:dk1>
        <a:lt1>
          <a:srgbClr val="000000"/>
        </a:lt1>
        <a:dk2>
          <a:srgbClr val="336699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</a:extraClrScheme>
    <a:extraClrScheme>
      <a:clrScheme name="Default Color Scheme 10">
        <a:dk1>
          <a:srgbClr val="FFFFFF"/>
        </a:dk1>
        <a:lt1>
          <a:srgbClr val="686B5D"/>
        </a:lt1>
        <a:dk2>
          <a:srgbClr val="777777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</a:extraClrScheme>
    <a:extraClrScheme>
      <a:clrScheme name="Default Color Scheme 11">
        <a:dk1>
          <a:srgbClr val="FFFFFF"/>
        </a:dk1>
        <a:lt1>
          <a:srgbClr val="666699"/>
        </a:lt1>
        <a:dk2>
          <a:srgbClr val="3E3E5C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</a:extraClrScheme>
    <a:extraClrScheme>
      <a:clrScheme name="Default Color Scheme 12">
        <a:dk1>
          <a:srgbClr val="FFFFFF"/>
        </a:dk1>
        <a:lt1>
          <a:srgbClr val="523E26"/>
        </a:lt1>
        <a:dk2>
          <a:srgbClr val="2D201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4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Стрелкова Н.</dc:creator>
  <cp:lastModifiedBy>МАРИНА</cp:lastModifiedBy>
  <dcterms:created xsi:type="dcterms:W3CDTF">1969-12-31T21:00:00Z</dcterms:created>
  <dcterms:modified xsi:type="dcterms:W3CDTF">2020-05-01T13:57:36Z</dcterms:modified>
</cp:coreProperties>
</file>